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96ef0fb5f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96ef0fb5f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96ef0fb5f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96ef0fb5f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96ef0fb5f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96ef0fb5f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96ef0fb5f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96ef0fb5f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96ef0fb5f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96ef0fb5f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 Oriented Program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1389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lbg@dongseo.ac.kr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initial code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float x=100, y=100, hue=60, radius=100;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setup()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size(500, 500);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rectMode(CENTER);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noStroke();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smooth();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colorMode(HSB, 360, 100, 100);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draw()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background(255);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translate(x, y);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noStroke();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fill(hue, 100, 100);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ellipse(0, 0, radius, radius);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4610075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                 class code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float x=100, y=100, hue=60, radius=100;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setup()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size(500, 500);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rectMode(CENTER);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noStroke();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smooth();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colorMode(HSB, 360, 100, 100);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draw()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background(255);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translate(x, y);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noStroke();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fill(hue, 100, 100);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ellipse(0, 0, radius, radius);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4610075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class MovingMark { 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float x=100, y=100, hue=60, radius=100;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x = random(width);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y = ______________(1)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hue = </a:t>
            </a: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______________(2)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radius = </a:t>
            </a: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random(50, 100);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MovingMark(float x, float y, float hue, float radius)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__________(3)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this.y = y;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this.hue = hue;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this.radius = radius;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void draw()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translate(x, y);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noStroke();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fill(hue, 100, 100);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ellipse(0, 0, radius, radius);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 main code - variable style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0762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MovingMark mk1, mk2, mk3;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setup()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size(500, 500);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noStroke();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smooth();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colorMode(HSB, 360, 100, 100);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mk1 = new MovingMark();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mk2 = new MovingMark(100, 100, 60, 80);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mk3 = new MovingMark(200, 300, 120, 120);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draw()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background(255);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mk1.draw();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mk2.draw();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mk3.draw();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4610075" y="10762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class MovingMark { 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float x=100, y=100, hue=60, radius=100;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x = random(width);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y = random(height);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hue = 60;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radius = 100; 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MovingMark(float x, float y, float hue, float radius)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this.x = x;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this.y = y;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this.hue = hue;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this.radius = radius;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void draw()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translate(x, y);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noStroke();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fill(hue, 100, 100);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ellipse(0, 0, radius, radius);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 main code - array style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MovingMark[] mks = new MovingMark[20];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void setup() {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size(500, 500); 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noStroke();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smooth();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colorMode(HSB, 360, 100, 100);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for(int i=0; i&lt;mks.length; i++) 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 mks[i] = new MovingMark();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void draw() {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background(255);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drawAxis();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for(int i=0; i&lt;mks.length; i++) {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 mks[i].draw();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 mks[i].update();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}    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void drawAxis() {   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for(int x=0; x&lt;width; x+=100)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 line(x, 0, x, height);  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for(int y=0; y&lt;height; y+=100)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   line(0, y, width, y);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4610075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class MovingMark { 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float x=100, y=100, hue=60, radius=100;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x = random(width);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y = random(height);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hue = random(360);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radius =  random(50, 100);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MovingMark(float x, float y, float hue, float radius)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this.x = x;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this.y = y;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this.hue = hue;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this.radius = radius;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void draw()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pushMatrix();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translate(x, y);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fill(hue, 100, 100);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ellipse(0, 0, radius, radius);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popMatrix();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void update()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hue++;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if(hue&gt;360) hue=0;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x+=random(-5,5);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y+=random(-5,5);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  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 main code - arraylist style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ArrayList&lt;MovingMark&gt; mks;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setup()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size(500, 500);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colorMode(HSB, 360, 100, 100);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mks= new ArrayList&lt;MovingMark&gt;();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mks.add(new MovingMark());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draw()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background(255);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drawAxis();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for(int i=0; i&lt;mks.size(); i++) {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  MovingMark mk = mks.get(i);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  mk.draw();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  mk.update();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} 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mousePressed() {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mks.add(new MovingMark(mouseX, mouseY, random(360), random(50,100)));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void drawAxis() {  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for(int x=0; x&lt;width; x+=100)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  line(x, 0, x, height);  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for(int y=0; y&lt;height; y+=100)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    line(0, y, width, y);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4610075" y="847675"/>
            <a:ext cx="4264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class MovingMark { 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float x=100, y=100, hue=60, radius=100;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x = random(width);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y = random(height);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hue = 60;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radius = 100; 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MovingMark(float x, float y, float hue, float radius)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this.x = x;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this.y = y;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this.hue = hue;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this.radius = radius;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void draw() {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pushMatrix();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translate(x, y);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noStroke();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fill(hue, 100, 100);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ellipse(0, 0, radius, radius);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  popMatrix();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 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}</a:t>
            </a:r>
            <a:endParaRPr sz="1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